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8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4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6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6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110F-B326-4B8F-837B-8C21BFBE1E74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1E7D-E48E-4EEB-9677-B12CC192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bannister@sd35.bc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2E972A-161E-4BB0-B67C-450290A7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LSS Hockey Academy</a:t>
            </a:r>
          </a:p>
        </p:txBody>
      </p:sp>
      <p:pic>
        <p:nvPicPr>
          <p:cNvPr id="10" name="Content Placeholder 9" descr="A picture containing person, indoor, young, holding&#10;&#10;Description automatically generated">
            <a:extLst>
              <a:ext uri="{FF2B5EF4-FFF2-40B4-BE49-F238E27FC236}">
                <a16:creationId xmlns:a16="http://schemas.microsoft.com/office/drawing/2014/main" id="{19DC9633-2BAF-4480-AA69-FFF59078F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4" b="1"/>
          <a:stretch/>
        </p:blipFill>
        <p:spPr>
          <a:xfrm rot="5400000">
            <a:off x="4994149" y="-339852"/>
            <a:ext cx="6858000" cy="75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6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682670-DDBA-496E-A043-0B421BC5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LSS Hockey Academy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BD1F85-B8EA-4ECE-B4A8-3127238B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/>
              <a:t>Why a Hockey Academy?</a:t>
            </a: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We are strictly a skills-based academy and do not play against other teams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 Students take the Academy in order to develop their </a:t>
            </a:r>
            <a:r>
              <a:rPr lang="en-US" sz="1800" b="1"/>
              <a:t>individual skills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Students work on their skills during the class, unlike team practices where most of the time they are working on team concepts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Content Placeholder 7" descr="A picture containing indoor, black, standing, clothes&#10;&#10;Description automatically generated">
            <a:extLst>
              <a:ext uri="{FF2B5EF4-FFF2-40B4-BE49-F238E27FC236}">
                <a16:creationId xmlns:a16="http://schemas.microsoft.com/office/drawing/2014/main" id="{BB433E75-6897-4DE2-BCC8-BFFBFF145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9" r="6870" b="-2"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971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F24B-E099-4554-AC98-071854E4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LSS Hockey Academy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76AA7-A24A-472F-976C-93AD20AF5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What happens in Academy?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Players are on ice 2-3 times per week at Twin Rinks with Paul </a:t>
            </a:r>
            <a:r>
              <a:rPr lang="en-US" sz="1800" dirty="0" err="1"/>
              <a:t>Whintors</a:t>
            </a:r>
            <a:r>
              <a:rPr lang="en-US" sz="1800" dirty="0"/>
              <a:t> as the lead instructor (approx. 45 ice sessions)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Skating, Shooting, Puck Possession, Positioning, Situational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Players do off ice activities on the days they are not on the ice: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Fitness and Conditioning, Shooting and Stick Handling, Career Education, Film Analysis, Nutrition, Leadership and other activities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Content Placeholder 5" descr="A group of people standing around a motorcycle&#10;&#10;Description automatically generated">
            <a:extLst>
              <a:ext uri="{FF2B5EF4-FFF2-40B4-BE49-F238E27FC236}">
                <a16:creationId xmlns:a16="http://schemas.microsoft.com/office/drawing/2014/main" id="{FA31CAA0-1A69-4481-9264-25810FE5D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2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126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F07C-3981-4DCD-B6F7-FCF78A11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LSS Hockey Academy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B3D3C-A14A-4A66-A620-63B6FC887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What Credits do the students get for taking the Hockey Academy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Students will a PE Credit for whatever grade they are in.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What is the cost of the Academy?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The cost of the Hockey Academy will be  $1000 for the semester (based on 20 students). This pays for ice rentals, instructor costs, Gym Memberships (New this season at fitness unlimited) and equipment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5C1D7C-7024-4D17-BC7E-1DDF7F57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26" r="2892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3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4A9A-A450-4D33-B4A9-22D8AB68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12698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LSS Hockey Academy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277D4-F4D7-4201-A0E4-89B21FC85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1899140"/>
            <a:ext cx="3651466" cy="432468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800" b="1" dirty="0"/>
              <a:t>How do students get their gear to and from the rink?</a:t>
            </a:r>
            <a:endParaRPr lang="en-US" sz="1800" dirty="0"/>
          </a:p>
          <a:p>
            <a:r>
              <a:rPr lang="en-US" sz="1800" dirty="0"/>
              <a:t>We have a room at Twin Rinks for the students to put their gear in before school and pick it up after school. Students walk to and from the rink for the class.</a:t>
            </a:r>
          </a:p>
          <a:p>
            <a:r>
              <a:rPr lang="en-US" sz="1800" b="1" dirty="0"/>
              <a:t>What Skill Level Does a student need to be?</a:t>
            </a:r>
          </a:p>
          <a:p>
            <a:r>
              <a:rPr lang="en-US" sz="1800" dirty="0"/>
              <a:t>Students of any playing ability are able to participate in the Academy as our purpose is to develop individual skills. </a:t>
            </a:r>
          </a:p>
          <a:p>
            <a:r>
              <a:rPr lang="en-US" sz="1800" b="1" dirty="0"/>
              <a:t>Will the academy interfere with other programs at the school?</a:t>
            </a:r>
          </a:p>
          <a:p>
            <a:r>
              <a:rPr lang="en-US" sz="1800" dirty="0"/>
              <a:t>The Academy should not interfere with other programs at the school.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Content Placeholder 4" descr="A person standing on a snow board&#10;&#10;Description automatically generated">
            <a:extLst>
              <a:ext uri="{FF2B5EF4-FFF2-40B4-BE49-F238E27FC236}">
                <a16:creationId xmlns:a16="http://schemas.microsoft.com/office/drawing/2014/main" id="{EEAC8ABC-A607-4D01-9075-587D48E70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319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4689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F9CE-2278-45E2-B7B5-C83169A1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LSS Hockey Academy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6C1C-1DDE-452B-AFD0-E3049CA0A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How do students register for the Hockey Academy?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Students can register for the Hockey Academy when they do their course planning later in February. There is a specific section to choose the academy.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Students that are cross boundary to the school need to fill out the registration package provided tonight or can be picked up from the school office.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30D4B5-77CA-4D6F-903A-815278871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58" r="2559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267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97AC-3D4A-4575-9669-D75CAB5E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LSS Hockey Academy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C4050-B771-4020-96E9-EC57A694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Week Based on Previous</a:t>
            </a:r>
          </a:p>
          <a:p>
            <a:r>
              <a:rPr lang="en-US" dirty="0"/>
              <a:t>Monday: 1, Flex (students leave for rink), Ice 10:30-11:30, Lunch, 3 and 4</a:t>
            </a:r>
          </a:p>
          <a:p>
            <a:r>
              <a:rPr lang="en-US" dirty="0"/>
              <a:t>Tuesday Ice 8:45-9:45, Flex (students return to school), 1, lunch, 3 and 4</a:t>
            </a:r>
          </a:p>
          <a:p>
            <a:r>
              <a:rPr lang="en-US" dirty="0"/>
              <a:t>Wednesday: 3, Flex, 4, Lunch, 1, Gym (dismiss for gym)</a:t>
            </a:r>
          </a:p>
          <a:p>
            <a:r>
              <a:rPr lang="en-US" dirty="0"/>
              <a:t>Thursday: 4, Flex, 3, Lunch (students go to gym), Gym, 1</a:t>
            </a:r>
          </a:p>
          <a:p>
            <a:r>
              <a:rPr lang="en-US" dirty="0"/>
              <a:t>Friday: Rotates with and ice time instead of gym or during regular ice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0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748B-6B71-4B2C-B550-E147CBC8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LSS Hockey Academy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7ED9B-3B98-4C1B-8187-E65FF5F0D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Breakdown of Costs</a:t>
            </a:r>
          </a:p>
          <a:p>
            <a:endParaRPr lang="en-US" dirty="0"/>
          </a:p>
          <a:p>
            <a:r>
              <a:rPr lang="en-US" dirty="0"/>
              <a:t>Ice Time (approx. 45)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Gym Memberships (5 months, unlimited use)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Equipment </a:t>
            </a:r>
          </a:p>
        </p:txBody>
      </p:sp>
    </p:spTree>
    <p:extLst>
      <p:ext uri="{BB962C8B-B14F-4D97-AF65-F5344CB8AC3E}">
        <p14:creationId xmlns:p14="http://schemas.microsoft.com/office/powerpoint/2010/main" val="158905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43DA-3ED4-4206-84C4-E37313C4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LSS Hockey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B6B4-5576-41FE-B35E-A213C0CE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r>
              <a:rPr lang="en-US" dirty="0"/>
              <a:t>Troy Bannister</a:t>
            </a:r>
          </a:p>
          <a:p>
            <a:r>
              <a:rPr lang="en-US" dirty="0"/>
              <a:t>6045344171</a:t>
            </a:r>
          </a:p>
          <a:p>
            <a:r>
              <a:rPr lang="en-US" dirty="0">
                <a:hlinkClick r:id="rId2"/>
              </a:rPr>
              <a:t>tbannister@sd35.bc.ca</a:t>
            </a:r>
            <a:endParaRPr lang="en-US" dirty="0"/>
          </a:p>
          <a:p>
            <a:r>
              <a:rPr lang="en-US" dirty="0"/>
              <a:t>Twitter @</a:t>
            </a:r>
            <a:r>
              <a:rPr lang="en-US" dirty="0" err="1"/>
              <a:t>AcademyLSS</a:t>
            </a:r>
            <a:endParaRPr lang="en-US" dirty="0"/>
          </a:p>
          <a:p>
            <a:r>
              <a:rPr lang="en-US" dirty="0"/>
              <a:t>Instagram @</a:t>
            </a:r>
            <a:r>
              <a:rPr lang="en-US" dirty="0" err="1"/>
              <a:t>lssbaseballacademy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525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LSS Hockey Academy</vt:lpstr>
      <vt:lpstr>LSS Hockey Academy</vt:lpstr>
      <vt:lpstr>LSS Hockey Academy</vt:lpstr>
      <vt:lpstr>LSS Hockey Academy</vt:lpstr>
      <vt:lpstr>LSS Hockey Academy</vt:lpstr>
      <vt:lpstr>LSS Hockey Academy</vt:lpstr>
      <vt:lpstr>LSS Hockey Academy</vt:lpstr>
      <vt:lpstr>LSS Hockey Academy</vt:lpstr>
      <vt:lpstr>LSS Hockey Academy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 Hockey Academy</dc:title>
  <dc:creator>Troy Bannister</dc:creator>
  <cp:lastModifiedBy>Brittany Reid</cp:lastModifiedBy>
  <cp:revision>6</cp:revision>
  <dcterms:created xsi:type="dcterms:W3CDTF">2020-02-10T17:24:21Z</dcterms:created>
  <dcterms:modified xsi:type="dcterms:W3CDTF">2021-03-29T20:58:39Z</dcterms:modified>
</cp:coreProperties>
</file>