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1CDDC-2806-40FB-9212-1FA5A71726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5355F5-A5B2-41C0-8D74-B77A900099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2B65A-AF24-44F9-871E-E9339C5C5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61B9-BD8F-4D1B-A371-DA8670B5A2FC}" type="datetimeFigureOut">
              <a:rPr lang="zh-CN" altLang="en-US" smtClean="0"/>
              <a:t>2019/10/8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7DE2A-E7E9-42A6-AEE4-07DA81497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9E0CB-DE3E-4476-AF14-5995E9878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6570-18E8-4799-B14C-41FE80FA06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9404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C5B51-AA6D-4AE1-94CC-D6FDE5225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BB3E87-451D-4CD8-BCA8-0F29FCF92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AE8B0-2F05-4A02-AFE1-31C2EF894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61B9-BD8F-4D1B-A371-DA8670B5A2FC}" type="datetimeFigureOut">
              <a:rPr lang="zh-CN" altLang="en-US" smtClean="0"/>
              <a:t>2019/10/8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0537D-A8E8-4BBD-BEBB-A29810D4D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CE980-DF6B-4A34-B5DE-4DDB90F55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6570-18E8-4799-B14C-41FE80FA06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6252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AF3575-D6CF-4957-9B6E-8616F226D4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589083-E80D-4B1D-B265-77B5C0A22B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5055D7-C42F-41B3-8AFD-C6C5254C4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61B9-BD8F-4D1B-A371-DA8670B5A2FC}" type="datetimeFigureOut">
              <a:rPr lang="zh-CN" altLang="en-US" smtClean="0"/>
              <a:t>2019/10/8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F458DD-ECE5-4EA7-8A0F-A32A7C773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EE700-1315-4CB4-A025-64DA9BAED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6570-18E8-4799-B14C-41FE80FA06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8905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6053A-DD89-451B-B74C-F830C1AA0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C1561-7BB6-4D3E-AC6A-15311A66C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A133F-32CE-4B5B-816F-D886B144F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61B9-BD8F-4D1B-A371-DA8670B5A2FC}" type="datetimeFigureOut">
              <a:rPr lang="zh-CN" altLang="en-US" smtClean="0"/>
              <a:t>2019/10/8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2DA5B-FFCF-4A50-B253-24F8111F7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CF301-21A3-4FF1-94EC-5603F257D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6570-18E8-4799-B14C-41FE80FA06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1320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75E5A-9C55-48AB-90CC-CFF25C8D5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AA90C-10B2-4AE2-9087-EEC6C55787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4A186-091A-4C2A-9F46-BBBE9A78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61B9-BD8F-4D1B-A371-DA8670B5A2FC}" type="datetimeFigureOut">
              <a:rPr lang="zh-CN" altLang="en-US" smtClean="0"/>
              <a:t>2019/10/8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3D6B77-23C7-4432-8F77-CC82F0086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6BFEA-1341-4BBB-B561-0E096BE95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6570-18E8-4799-B14C-41FE80FA06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866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C5498-5B34-4400-9DC3-94344EB14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F97E9-6A95-4C95-B236-38070714C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744E8C-3C56-4F5F-AD6A-94B67FB8F5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BC05E0-EDF4-43B5-8E3D-2D74D4A63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61B9-BD8F-4D1B-A371-DA8670B5A2FC}" type="datetimeFigureOut">
              <a:rPr lang="zh-CN" altLang="en-US" smtClean="0"/>
              <a:t>2019/10/8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748D33-C0CC-4DE0-A0F3-72671432A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F370CE-9063-405F-97A6-A8933805B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6570-18E8-4799-B14C-41FE80FA06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7638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1160D-EC58-4369-A8DE-DA53F914D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28479-9C5A-4D8A-BE89-89164AA27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994FD4-8C24-4CF6-B837-92D721F4F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76ABB6-E047-41B2-ACF6-9121A6A9C6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0D2D06-0D18-4D29-A47B-92DF0898A7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1A2AC4-7EE3-41DE-BE34-51D370D0E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61B9-BD8F-4D1B-A371-DA8670B5A2FC}" type="datetimeFigureOut">
              <a:rPr lang="zh-CN" altLang="en-US" smtClean="0"/>
              <a:t>2019/10/8</a:t>
            </a:fld>
            <a:endParaRPr lang="zh-CN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460073-AC2A-4D18-AC7F-D1507109F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424A26-809E-46E3-A069-2C965D0A9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6570-18E8-4799-B14C-41FE80FA06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681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D3C73-19F2-4D08-88D4-6DE227CE9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4EBAFE-5F4C-45CA-8A02-53193C857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61B9-BD8F-4D1B-A371-DA8670B5A2FC}" type="datetimeFigureOut">
              <a:rPr lang="zh-CN" altLang="en-US" smtClean="0"/>
              <a:t>2019/10/8</a:t>
            </a:fld>
            <a:endParaRPr lang="zh-C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785476-AC4C-4F95-B6FE-05C8C8A92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305338-E9E3-4214-A6DE-238A92301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6570-18E8-4799-B14C-41FE80FA06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4251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7225AA-3DA4-4224-B2A1-FCD7934E2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61B9-BD8F-4D1B-A371-DA8670B5A2FC}" type="datetimeFigureOut">
              <a:rPr lang="zh-CN" altLang="en-US" smtClean="0"/>
              <a:t>2019/10/8</a:t>
            </a:fld>
            <a:endParaRPr lang="zh-CN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B6F68F-B6E3-4850-BBF5-CF9E04767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5D8233-83D0-47C9-BED9-719D32DEF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6570-18E8-4799-B14C-41FE80FA06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5176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C9312-A963-42D7-94CD-B48739A28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718F1-2A06-4DEB-AABD-57149326B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AE7AF0-5197-4A88-B57D-6E63FCD31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ABD8DE-BC69-4682-97F1-C22300967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61B9-BD8F-4D1B-A371-DA8670B5A2FC}" type="datetimeFigureOut">
              <a:rPr lang="zh-CN" altLang="en-US" smtClean="0"/>
              <a:t>2019/10/8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F4359-1DFD-4B4E-8ACD-57922D3BB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1BD601-1CDB-4A3A-8BE6-E908A211C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6570-18E8-4799-B14C-41FE80FA06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638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FC918-0BE5-4C9A-9417-B7D8FF4A7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BF8FBD-D95B-48F6-AD98-72F8A72549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27CEB8-2D9F-40E1-B6D9-FB558BD677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0BF35-E810-4ED2-8162-A4ACBB543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61B9-BD8F-4D1B-A371-DA8670B5A2FC}" type="datetimeFigureOut">
              <a:rPr lang="zh-CN" altLang="en-US" smtClean="0"/>
              <a:t>2019/10/8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3E4AD6-AFEC-496D-A120-BC1C568C9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DD3E58-4213-4A17-A225-12659444D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36570-18E8-4799-B14C-41FE80FA06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442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3080EC-6C54-4281-B734-E81A0C45A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2F798A-92A2-4430-9FCA-F8426F710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E9AC0-7486-4E8A-8C8E-867D134EB7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C61B9-BD8F-4D1B-A371-DA8670B5A2FC}" type="datetimeFigureOut">
              <a:rPr lang="zh-CN" altLang="en-US" smtClean="0"/>
              <a:t>2019/10/8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FF0E7-15BF-4361-BAA1-0255BCCA95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BFD8A-A6D0-4319-AF84-F29160DEF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36570-18E8-4799-B14C-41FE80FA06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0400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6BB49-4F49-4B78-915E-DE72EAAA30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This is title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898256-5274-470C-9882-39F7CA549C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Subtitle </a:t>
            </a:r>
            <a:r>
              <a:rPr lang="en-US" altLang="zh-CN"/>
              <a:t>for PowerPoint</a:t>
            </a:r>
            <a:r>
              <a:rPr lang="en-US" altLang="zh-CN" dirty="0"/>
              <a:t>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92634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Theme</vt:lpstr>
      <vt:lpstr>This is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nzhu title</dc:title>
  <dc:creator>Nick Zhu</dc:creator>
  <cp:lastModifiedBy>Jingyu zhu</cp:lastModifiedBy>
  <cp:revision>2</cp:revision>
  <dcterms:created xsi:type="dcterms:W3CDTF">2019-01-09T16:19:06Z</dcterms:created>
  <dcterms:modified xsi:type="dcterms:W3CDTF">2019-10-08T06:08:12Z</dcterms:modified>
</cp:coreProperties>
</file>